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71" r:id="rId10"/>
    <p:sldId id="265" r:id="rId11"/>
    <p:sldId id="267" r:id="rId12"/>
    <p:sldId id="268" r:id="rId13"/>
    <p:sldId id="272" r:id="rId14"/>
    <p:sldId id="273" r:id="rId15"/>
    <p:sldId id="275" r:id="rId16"/>
    <p:sldId id="276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2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2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22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7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2246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5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8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5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0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3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5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2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2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3A6AC-4049-47BB-BF69-C93B38C2D52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F2958A-ACEF-4E9D-8FB0-05AF7326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17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805" y="365125"/>
            <a:ext cx="10853583" cy="92841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ПАРФОЛИО 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2029" y="1728439"/>
            <a:ext cx="4739269" cy="4461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Колесниковой Светланы  Валерьевны</a:t>
            </a:r>
          </a:p>
          <a:p>
            <a:pPr marL="0" indent="0" algn="ctr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учреждение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10»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Артёмовского городского округа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07" y="1416205"/>
            <a:ext cx="3523786" cy="4928839"/>
          </a:xfrm>
        </p:spPr>
      </p:pic>
    </p:spTree>
    <p:extLst>
      <p:ext uri="{BB962C8B-B14F-4D97-AF65-F5344CB8AC3E}">
        <p14:creationId xmlns:p14="http://schemas.microsoft.com/office/powerpoint/2010/main" val="289533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266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я занимаюсь в практике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914401"/>
            <a:ext cx="5157787" cy="479501"/>
          </a:xfrm>
        </p:spPr>
        <p:txBody>
          <a:bodyPr>
            <a:normAutofit/>
          </a:bodyPr>
          <a:lstStyle/>
          <a:p>
            <a:r>
              <a:rPr lang="ru-RU" dirty="0" err="1" smtClean="0"/>
              <a:t>Юнгианская</a:t>
            </a:r>
            <a:r>
              <a:rPr lang="ru-RU" dirty="0" smtClean="0"/>
              <a:t> песочная терапия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1127" y="1867831"/>
            <a:ext cx="4761570" cy="44604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914401"/>
            <a:ext cx="5183188" cy="65792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ДЭНАС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689" y="1920800"/>
            <a:ext cx="4783874" cy="4376854"/>
          </a:xfrm>
        </p:spPr>
      </p:pic>
    </p:spTree>
    <p:extLst>
      <p:ext uri="{BB962C8B-B14F-4D97-AF65-F5344CB8AC3E}">
        <p14:creationId xmlns:p14="http://schemas.microsoft.com/office/powerpoint/2010/main" val="14565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2841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горжусь своими навыками в логопедическом массаже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141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478" y="2114202"/>
            <a:ext cx="4204744" cy="394617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1141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75610" y="2143322"/>
            <a:ext cx="5779778" cy="3887391"/>
          </a:xfrm>
        </p:spPr>
      </p:pic>
    </p:spTree>
    <p:extLst>
      <p:ext uri="{BB962C8B-B14F-4D97-AF65-F5344CB8AC3E}">
        <p14:creationId xmlns:p14="http://schemas.microsoft.com/office/powerpoint/2010/main" val="368081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9728"/>
            <a:ext cx="10515600" cy="50172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учреждении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работаю с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должности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- логопеда. В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работе руководствуюсь федеральными государственными образовательными стандартами дошкольного образования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вступившими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с 1 января 2014 года,СанПиН2.4.1.3049-13,основной программой «От рождения до школы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под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редакцией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Т.С.Комаровой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М.А.Васильевой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 на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год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нейропсихологических приёмов в коррекционной работе с детьми со статусом ОВЗ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  <a:defRPr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самообразованию: совершенствование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логопедической работы,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технологий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личную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Работая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я опираюсь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факторы человеческого тепла, добродушия, взаимопонимания.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8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43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Немного фотографий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3903"/>
            <a:ext cx="5181600" cy="45504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93903"/>
            <a:ext cx="5425068" cy="4550492"/>
          </a:xfrm>
        </p:spPr>
      </p:pic>
    </p:spTree>
    <p:extLst>
      <p:ext uri="{BB962C8B-B14F-4D97-AF65-F5344CB8AC3E}">
        <p14:creationId xmlns:p14="http://schemas.microsoft.com/office/powerpoint/2010/main" val="26815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7424"/>
            <a:ext cx="4703956" cy="41928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59" y="1583473"/>
            <a:ext cx="5207619" cy="4716966"/>
          </a:xfrm>
        </p:spPr>
      </p:pic>
    </p:spTree>
    <p:extLst>
      <p:ext uri="{BB962C8B-B14F-4D97-AF65-F5344CB8AC3E}">
        <p14:creationId xmlns:p14="http://schemas.microsoft.com/office/powerpoint/2010/main" val="710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57" y="630669"/>
            <a:ext cx="4145756" cy="5527675"/>
          </a:xfrm>
        </p:spPr>
      </p:pic>
      <p:pic>
        <p:nvPicPr>
          <p:cNvPr id="1027" name="Picture 3" descr="C:\Users\admin\Desktop\Колесникова С.В\IMG-20250129-WA0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609600"/>
            <a:ext cx="4161558" cy="55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5" y="568325"/>
            <a:ext cx="4159575" cy="5527675"/>
          </a:xfrm>
        </p:spPr>
      </p:pic>
      <p:pic>
        <p:nvPicPr>
          <p:cNvPr id="2050" name="Picture 2" descr="C:\Users\admin\Desktop\Колесникова С.В\IMG-20250127-WA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09256"/>
            <a:ext cx="5200070" cy="39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Фото к окончанию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290945"/>
            <a:ext cx="8271163" cy="63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3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77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483112"/>
            <a:ext cx="10515600" cy="469385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Общие сведения о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учителе- логопеде»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«Мое педагогическое эссе»  </a:t>
            </a:r>
          </a:p>
          <a:p>
            <a:pPr marL="0" indent="0" algn="just">
              <a:buNone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«Профессиональные достижения»</a:t>
            </a:r>
          </a:p>
          <a:p>
            <a:pPr marL="0" indent="0" algn="just">
              <a:buNone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«Достижения воспитанников»</a:t>
            </a:r>
          </a:p>
          <a:p>
            <a:pPr marL="0" indent="0" algn="just">
              <a:buNone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«Моё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самообразование»</a:t>
            </a:r>
          </a:p>
          <a:p>
            <a:pPr marL="0" indent="0" algn="just">
              <a:buNone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Фотоархив».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5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137" y="452718"/>
            <a:ext cx="9757317" cy="1019243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УЧИТЕЛЕ-ЛОГОПЕДЕ</a:t>
            </a:r>
            <a:endParaRPr lang="ru-RU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71600"/>
            <a:ext cx="9534951" cy="4876799"/>
          </a:xfrm>
        </p:spPr>
        <p:txBody>
          <a:bodyPr/>
          <a:lstStyle/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Колесникова Светлана Валерьевна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работы: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Детский сад № 10 г.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Артёмовского городского округа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Приморского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края.</a:t>
            </a:r>
          </a:p>
          <a:p>
            <a:pPr algn="just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Должность: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 логопед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ОБРАЗОВАНИЕ: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Высшее</a:t>
            </a:r>
          </a:p>
          <a:p>
            <a:pPr algn="just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психология в образовании.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КВАЛИФИКАЦИЯ: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 педагогики.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СТАЖ: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лет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94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0670"/>
            <a:ext cx="10515600" cy="54912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ЭССЕ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6995"/>
            <a:ext cx="10515600" cy="5408341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– это специалист, который корректирует речь детей, устраняет нарушения в ней. Благодаря моей профессии дети имеют возможность правильно произносить звуки, внедрять их в свободную речь, обогащать свой словарный запас, грамотно писать.  Совмещая работу с учёбой, я шла к своей мечте. Что я имею на сегодняшний день? Я выбрала профессию, которая в себе соединяет две профессии, о которых я мечтала - это психология и логопедия. Почему? Потому что кроме владения методиками речевого развития, коррекции устной и письменной речи, логопед сталкивается с особенностями и психического развития детей. Много деток имеют особые возможности здоровья, к которым нужен индивидуальный подход и знание детской психологии. Моя профессия важна, потому что она даёт возможность каждый день мне находиться в мире детства и отдавать детям свои знания, любовь, а взамен получать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результат своей работы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81010" cy="62733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4195"/>
            <a:ext cx="10515600" cy="4392768"/>
          </a:xfrm>
        </p:spPr>
        <p:txBody>
          <a:bodyPr/>
          <a:lstStyle/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Благодарственные письма;</a:t>
            </a:r>
          </a:p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Сертификаты;</a:t>
            </a:r>
          </a:p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Грамоты;</a:t>
            </a:r>
          </a:p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Дипломы;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9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689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ДИПЛОМЫ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103971"/>
            <a:ext cx="5157787" cy="57719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Основной </a:t>
            </a: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1746" y="1971096"/>
            <a:ext cx="4913870" cy="42185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237786"/>
            <a:ext cx="5183188" cy="44337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Переквалификации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07402" y="1851103"/>
            <a:ext cx="4912784" cy="433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49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больше знать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6410" y="1650379"/>
            <a:ext cx="5328663" cy="453928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55111" y="1650378"/>
            <a:ext cx="5531005" cy="4539277"/>
          </a:xfrm>
        </p:spPr>
      </p:pic>
    </p:spTree>
    <p:extLst>
      <p:ext uri="{BB962C8B-B14F-4D97-AF65-F5344CB8AC3E}">
        <p14:creationId xmlns:p14="http://schemas.microsoft.com/office/powerpoint/2010/main" val="34979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460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сертификаты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9502" y="1304693"/>
            <a:ext cx="5395571" cy="488497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07402" y="1706137"/>
            <a:ext cx="5211808" cy="4483526"/>
          </a:xfrm>
        </p:spPr>
      </p:pic>
    </p:spTree>
    <p:extLst>
      <p:ext uri="{BB962C8B-B14F-4D97-AF65-F5344CB8AC3E}">
        <p14:creationId xmlns:p14="http://schemas.microsoft.com/office/powerpoint/2010/main" val="16718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1165" t="15721" r="20791" b="11111"/>
          <a:stretch>
            <a:fillRect/>
          </a:stretch>
        </p:blipFill>
        <p:spPr bwMode="auto">
          <a:xfrm>
            <a:off x="838199" y="869795"/>
            <a:ext cx="5863683" cy="54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61" y="657922"/>
            <a:ext cx="4917688" cy="5798634"/>
          </a:xfrm>
        </p:spPr>
      </p:pic>
    </p:spTree>
    <p:extLst>
      <p:ext uri="{BB962C8B-B14F-4D97-AF65-F5344CB8AC3E}">
        <p14:creationId xmlns:p14="http://schemas.microsoft.com/office/powerpoint/2010/main" val="27524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182</TotalTime>
  <Words>395</Words>
  <Application>Microsoft Office PowerPoint</Application>
  <PresentationFormat>Произвольный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ПАРФОЛИО   УЧИТЕЛЯ-ЛОГОПЕДА</vt:lpstr>
      <vt:lpstr>Содержание</vt:lpstr>
      <vt:lpstr>ОБЩИЕ СВЕДЕНИЯ О УЧИТЕЛЕ-ЛОГОПЕДЕ</vt:lpstr>
      <vt:lpstr>ЭССЕ</vt:lpstr>
      <vt:lpstr>ПРОФЕССИОНАЛЬНЫЕ ДОСТИЖЕНИЯ</vt:lpstr>
      <vt:lpstr>МОИ ДИПЛОМЫ</vt:lpstr>
      <vt:lpstr> Хочу больше знать</vt:lpstr>
      <vt:lpstr>Мои сертификаты</vt:lpstr>
      <vt:lpstr>Презентация PowerPoint</vt:lpstr>
      <vt:lpstr>Чем я занимаюсь в практике</vt:lpstr>
      <vt:lpstr>Очень горжусь своими навыками в логопедическом массаже</vt:lpstr>
      <vt:lpstr>САМООБРАЗОВАНИЕ</vt:lpstr>
      <vt:lpstr>Немного фотографий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ПАРФОЛИО   УЧИТЕЛЯ-ЛОГОПЕДА</dc:title>
  <dc:creator>User</dc:creator>
  <cp:lastModifiedBy>admin</cp:lastModifiedBy>
  <cp:revision>19</cp:revision>
  <dcterms:created xsi:type="dcterms:W3CDTF">2025-02-01T07:49:50Z</dcterms:created>
  <dcterms:modified xsi:type="dcterms:W3CDTF">2025-02-02T22:46:47Z</dcterms:modified>
</cp:coreProperties>
</file>